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938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2627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3892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363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26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717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880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5787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5800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8966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654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23BA9-FA85-445B-A668-C2678D008946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E3EA2-911F-4259-AABB-4364C168FF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38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KE\image and text highlighter output\img\w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598" y="426267"/>
            <a:ext cx="2714625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2368731" y="1428206"/>
            <a:ext cx="2499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194559" y="2677886"/>
            <a:ext cx="2499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203267" y="4706983"/>
            <a:ext cx="24993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61412" y="1210492"/>
            <a:ext cx="1628502" cy="4528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Area 1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674326" y="2451463"/>
            <a:ext cx="1628502" cy="4528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Area 2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674326" y="4480560"/>
            <a:ext cx="1628502" cy="4528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Area 3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179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2024-05-23T15:37:17Z</dcterms:created>
  <dcterms:modified xsi:type="dcterms:W3CDTF">2024-05-23T15:37:30Z</dcterms:modified>
</cp:coreProperties>
</file>